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80" r:id="rId2"/>
  </p:sldIdLst>
  <p:sldSz cx="11520488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327"/>
  </p:normalViewPr>
  <p:slideViewPr>
    <p:cSldViewPr snapToGrid="0">
      <p:cViewPr varScale="1">
        <p:scale>
          <a:sx n="135" d="100"/>
          <a:sy n="135" d="100"/>
        </p:scale>
        <p:origin x="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0F914-9734-2342-B26E-DE5C6A90B7E3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36613" y="1143000"/>
            <a:ext cx="5184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DDE87-07E2-7048-B533-2AB0031EE371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745491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e7601a142b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2e7601a142b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9275" y="685800"/>
            <a:ext cx="57594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0061" y="1122363"/>
            <a:ext cx="8640366" cy="2387600"/>
          </a:xfrm>
        </p:spPr>
        <p:txBody>
          <a:bodyPr anchor="b"/>
          <a:lstStyle>
            <a:lvl1pPr algn="ctr">
              <a:defRPr sz="566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3602038"/>
            <a:ext cx="8640366" cy="1655762"/>
          </a:xfrm>
        </p:spPr>
        <p:txBody>
          <a:bodyPr/>
          <a:lstStyle>
            <a:lvl1pPr marL="0" indent="0" algn="ctr">
              <a:buNone/>
              <a:defRPr sz="2268"/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402013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739835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49" y="365125"/>
            <a:ext cx="248410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3" y="365125"/>
            <a:ext cx="730831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707755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83085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3" y="1709738"/>
            <a:ext cx="9936421" cy="2852737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3" y="4589464"/>
            <a:ext cx="9936421" cy="1500187"/>
          </a:xfrm>
        </p:spPr>
        <p:txBody>
          <a:bodyPr/>
          <a:lstStyle>
            <a:lvl1pPr marL="0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77558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1825625"/>
            <a:ext cx="4896207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1825625"/>
            <a:ext cx="4896207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37074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365126"/>
            <a:ext cx="9936421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1681163"/>
            <a:ext cx="4873706" cy="823912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2505075"/>
            <a:ext cx="4873706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7" y="1681163"/>
            <a:ext cx="4897708" cy="823912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7" y="2505075"/>
            <a:ext cx="489770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813128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71712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91354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57200"/>
            <a:ext cx="3715657" cy="1600200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987426"/>
            <a:ext cx="5832247" cy="4873625"/>
          </a:xfrm>
        </p:spPr>
        <p:txBody>
          <a:bodyPr/>
          <a:lstStyle>
            <a:lvl1pPr>
              <a:defRPr sz="3024"/>
            </a:lvl1pPr>
            <a:lvl2pPr>
              <a:defRPr sz="2646"/>
            </a:lvl2pPr>
            <a:lvl3pPr>
              <a:defRPr sz="2268"/>
            </a:lvl3pPr>
            <a:lvl4pPr>
              <a:defRPr sz="1890"/>
            </a:lvl4pPr>
            <a:lvl5pPr>
              <a:defRPr sz="1890"/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2057400"/>
            <a:ext cx="3715657" cy="381158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15382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57200"/>
            <a:ext cx="3715657" cy="1600200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987426"/>
            <a:ext cx="5832247" cy="4873625"/>
          </a:xfrm>
        </p:spPr>
        <p:txBody>
          <a:bodyPr anchor="t"/>
          <a:lstStyle>
            <a:lvl1pPr marL="0" indent="0">
              <a:buNone/>
              <a:defRPr sz="3024"/>
            </a:lvl1pPr>
            <a:lvl2pPr marL="432008" indent="0">
              <a:buNone/>
              <a:defRPr sz="2646"/>
            </a:lvl2pPr>
            <a:lvl3pPr marL="864017" indent="0">
              <a:buNone/>
              <a:defRPr sz="2268"/>
            </a:lvl3pPr>
            <a:lvl4pPr marL="1296025" indent="0">
              <a:buNone/>
              <a:defRPr sz="1890"/>
            </a:lvl4pPr>
            <a:lvl5pPr marL="1728033" indent="0">
              <a:buNone/>
              <a:defRPr sz="1890"/>
            </a:lvl5pPr>
            <a:lvl6pPr marL="2160041" indent="0">
              <a:buNone/>
              <a:defRPr sz="1890"/>
            </a:lvl6pPr>
            <a:lvl7pPr marL="2592050" indent="0">
              <a:buNone/>
              <a:defRPr sz="1890"/>
            </a:lvl7pPr>
            <a:lvl8pPr marL="3024058" indent="0">
              <a:buNone/>
              <a:defRPr sz="1890"/>
            </a:lvl8pPr>
            <a:lvl9pPr marL="3456066" indent="0">
              <a:buNone/>
              <a:defRPr sz="189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2057400"/>
            <a:ext cx="3715657" cy="381158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20229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365126"/>
            <a:ext cx="993642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1825625"/>
            <a:ext cx="993642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6356351"/>
            <a:ext cx="25921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9AC95-F5EE-1C4B-BB23-E4223BD63044}" type="datetimeFigureOut">
              <a:rPr lang="en-FR" smtClean="0"/>
              <a:t>13/11/2024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6356351"/>
            <a:ext cx="38881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6356351"/>
            <a:ext cx="25921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144AF-3B31-3E46-99F7-EC0A5FD3191F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19708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64017" rtl="0" eaLnBrk="1" latinLnBrk="0" hangingPunct="1">
        <a:lnSpc>
          <a:spcPct val="90000"/>
        </a:lnSpc>
        <a:spcBef>
          <a:spcPct val="0"/>
        </a:spcBef>
        <a:buNone/>
        <a:defRPr sz="41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004" indent="-216004" algn="l" defTabSz="864017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4801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080021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512029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944037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7"/>
          <p:cNvSpPr/>
          <p:nvPr/>
        </p:nvSpPr>
        <p:spPr>
          <a:xfrm>
            <a:off x="7520470" y="2439750"/>
            <a:ext cx="3508800" cy="38508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37"/>
          <p:cNvSpPr/>
          <p:nvPr/>
        </p:nvSpPr>
        <p:spPr>
          <a:xfrm>
            <a:off x="7541645" y="306150"/>
            <a:ext cx="3508800" cy="16950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37"/>
          <p:cNvSpPr txBox="1"/>
          <p:nvPr/>
        </p:nvSpPr>
        <p:spPr>
          <a:xfrm>
            <a:off x="291745" y="3547350"/>
            <a:ext cx="2812800" cy="4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GB" sz="2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Predicted structure</a:t>
            </a:r>
            <a:endParaRPr sz="20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0" name="Google Shape;350;p37"/>
          <p:cNvSpPr/>
          <p:nvPr/>
        </p:nvSpPr>
        <p:spPr>
          <a:xfrm>
            <a:off x="3858145" y="2795857"/>
            <a:ext cx="2671500" cy="2068200"/>
          </a:xfrm>
          <a:prstGeom prst="roundRect">
            <a:avLst>
              <a:gd name="adj" fmla="val 16667"/>
            </a:avLst>
          </a:prstGeom>
          <a:solidFill>
            <a:srgbClr val="DAE8FC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200" b="1">
                <a:latin typeface="Poppins"/>
                <a:ea typeface="Poppins"/>
                <a:cs typeface="Poppins"/>
                <a:sym typeface="Poppins"/>
              </a:rPr>
              <a:t>RNAdvisor</a:t>
            </a:r>
            <a:endParaRPr sz="2200" b="1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51" name="Google Shape;35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4645" y="2803226"/>
            <a:ext cx="1207400" cy="566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9821" y="2843787"/>
            <a:ext cx="443587" cy="48580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7"/>
          <p:cNvSpPr/>
          <p:nvPr/>
        </p:nvSpPr>
        <p:spPr>
          <a:xfrm>
            <a:off x="9395524" y="463363"/>
            <a:ext cx="1458000" cy="6216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rsRNASP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4" name="Google Shape;354;p37"/>
          <p:cNvSpPr/>
          <p:nvPr/>
        </p:nvSpPr>
        <p:spPr>
          <a:xfrm>
            <a:off x="7759848" y="475125"/>
            <a:ext cx="1458000" cy="6216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RASP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5" name="Google Shape;355;p37"/>
          <p:cNvSpPr/>
          <p:nvPr/>
        </p:nvSpPr>
        <p:spPr>
          <a:xfrm>
            <a:off x="7759723" y="1237125"/>
            <a:ext cx="1458000" cy="6216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DFIRE-RNA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6" name="Google Shape;356;p37"/>
          <p:cNvSpPr/>
          <p:nvPr/>
        </p:nvSpPr>
        <p:spPr>
          <a:xfrm>
            <a:off x="9383748" y="1225363"/>
            <a:ext cx="1458000" cy="6216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εSCORE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7" name="Google Shape;357;p37"/>
          <p:cNvSpPr txBox="1"/>
          <p:nvPr/>
        </p:nvSpPr>
        <p:spPr>
          <a:xfrm>
            <a:off x="7988545" y="2023350"/>
            <a:ext cx="2982000" cy="4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Scoring functions</a:t>
            </a:r>
            <a:endParaRPr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8" name="Google Shape;358;p37"/>
          <p:cNvSpPr txBox="1"/>
          <p:nvPr/>
        </p:nvSpPr>
        <p:spPr>
          <a:xfrm>
            <a:off x="291745" y="6290550"/>
            <a:ext cx="2812800" cy="4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GB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Native structure</a:t>
            </a:r>
            <a:endParaRPr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9" name="Google Shape;359;p37"/>
          <p:cNvSpPr/>
          <p:nvPr/>
        </p:nvSpPr>
        <p:spPr>
          <a:xfrm>
            <a:off x="9423744" y="2570400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εRMSD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0" name="Google Shape;360;p37"/>
          <p:cNvSpPr/>
          <p:nvPr/>
        </p:nvSpPr>
        <p:spPr>
          <a:xfrm>
            <a:off x="7946296" y="2579675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RMSD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1" name="Google Shape;361;p37"/>
          <p:cNvSpPr/>
          <p:nvPr/>
        </p:nvSpPr>
        <p:spPr>
          <a:xfrm>
            <a:off x="7946195" y="3180850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CLASH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2" name="Google Shape;362;p37"/>
          <p:cNvSpPr/>
          <p:nvPr/>
        </p:nvSpPr>
        <p:spPr>
          <a:xfrm>
            <a:off x="9414771" y="3171575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DFIRE-RNA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3" name="Google Shape;363;p37"/>
          <p:cNvSpPr/>
          <p:nvPr/>
        </p:nvSpPr>
        <p:spPr>
          <a:xfrm>
            <a:off x="7946195" y="3782025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INF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4" name="Google Shape;364;p37"/>
          <p:cNvSpPr/>
          <p:nvPr/>
        </p:nvSpPr>
        <p:spPr>
          <a:xfrm>
            <a:off x="9436769" y="3782025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DI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5" name="Google Shape;365;p37"/>
          <p:cNvSpPr/>
          <p:nvPr/>
        </p:nvSpPr>
        <p:spPr>
          <a:xfrm>
            <a:off x="7946195" y="4383200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MCQ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6" name="Google Shape;366;p37"/>
          <p:cNvSpPr/>
          <p:nvPr/>
        </p:nvSpPr>
        <p:spPr>
          <a:xfrm>
            <a:off x="9414772" y="4373925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500">
                <a:latin typeface="Poppins"/>
                <a:ea typeface="Poppins"/>
                <a:cs typeface="Poppins"/>
                <a:sym typeface="Poppins"/>
              </a:rPr>
              <a:t>CAD-score</a:t>
            </a:r>
            <a:endParaRPr sz="15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7" name="Google Shape;367;p37"/>
          <p:cNvSpPr/>
          <p:nvPr/>
        </p:nvSpPr>
        <p:spPr>
          <a:xfrm>
            <a:off x="7946195" y="4984375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GDT-TS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8" name="Google Shape;368;p37"/>
          <p:cNvSpPr/>
          <p:nvPr/>
        </p:nvSpPr>
        <p:spPr>
          <a:xfrm>
            <a:off x="9432520" y="4984375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TM-score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9" name="Google Shape;369;p37"/>
          <p:cNvSpPr/>
          <p:nvPr/>
        </p:nvSpPr>
        <p:spPr>
          <a:xfrm>
            <a:off x="8677694" y="5635525"/>
            <a:ext cx="1285800" cy="490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600">
                <a:latin typeface="Poppins"/>
                <a:ea typeface="Poppins"/>
                <a:cs typeface="Poppins"/>
                <a:sym typeface="Poppins"/>
              </a:rPr>
              <a:t>lDDT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70" name="Google Shape;370;p37"/>
          <p:cNvCxnSpPr>
            <a:cxnSpLocks/>
            <a:endCxn id="350" idx="1"/>
          </p:cNvCxnSpPr>
          <p:nvPr/>
        </p:nvCxnSpPr>
        <p:spPr>
          <a:xfrm>
            <a:off x="2648583" y="2554650"/>
            <a:ext cx="1209600" cy="1275300"/>
          </a:xfrm>
          <a:prstGeom prst="bentConnector3">
            <a:avLst>
              <a:gd name="adj1" fmla="val 42511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2" name="Google Shape;372;p37"/>
          <p:cNvCxnSpPr>
            <a:cxnSpLocks/>
            <a:endCxn id="350" idx="1"/>
          </p:cNvCxnSpPr>
          <p:nvPr/>
        </p:nvCxnSpPr>
        <p:spPr>
          <a:xfrm rot="10800000" flipH="1">
            <a:off x="2441596" y="3829959"/>
            <a:ext cx="1416600" cy="1315500"/>
          </a:xfrm>
          <a:prstGeom prst="bentConnector3">
            <a:avLst>
              <a:gd name="adj1" fmla="val 51648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4" name="Google Shape;374;p37"/>
          <p:cNvSpPr txBox="1"/>
          <p:nvPr/>
        </p:nvSpPr>
        <p:spPr>
          <a:xfrm>
            <a:off x="7790582" y="6290550"/>
            <a:ext cx="2982000" cy="4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Metrics</a:t>
            </a:r>
            <a:endParaRPr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75" name="Google Shape;375;p37"/>
          <p:cNvCxnSpPr>
            <a:stCxn id="350" idx="3"/>
            <a:endCxn id="347" idx="1"/>
          </p:cNvCxnSpPr>
          <p:nvPr/>
        </p:nvCxnSpPr>
        <p:spPr>
          <a:xfrm rot="10800000" flipH="1">
            <a:off x="6529645" y="1153657"/>
            <a:ext cx="1011900" cy="2676300"/>
          </a:xfrm>
          <a:prstGeom prst="bentConnector3">
            <a:avLst>
              <a:gd name="adj1" fmla="val 50005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6" name="Google Shape;376;p37"/>
          <p:cNvCxnSpPr>
            <a:stCxn id="350" idx="3"/>
            <a:endCxn id="346" idx="1"/>
          </p:cNvCxnSpPr>
          <p:nvPr/>
        </p:nvCxnSpPr>
        <p:spPr>
          <a:xfrm>
            <a:off x="6529645" y="3829957"/>
            <a:ext cx="990900" cy="535200"/>
          </a:xfrm>
          <a:prstGeom prst="bentConnector3">
            <a:avLst>
              <a:gd name="adj1" fmla="val 5183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7C0DF883-9F3F-54FA-01A0-8CB86D5B490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1" t="7449" r="25137"/>
          <a:stretch/>
        </p:blipFill>
        <p:spPr>
          <a:xfrm>
            <a:off x="585870" y="1138625"/>
            <a:ext cx="1897699" cy="24323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CE77E6-CAF9-A005-3F05-B2BBE5529F8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413" t="6016" r="16149" b="8345"/>
          <a:stretch/>
        </p:blipFill>
        <p:spPr>
          <a:xfrm>
            <a:off x="329732" y="4135066"/>
            <a:ext cx="2092175" cy="20258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</TotalTime>
  <Words>23</Words>
  <Application>Microsoft Macintosh PowerPoint</Application>
  <PresentationFormat>Custom</PresentationFormat>
  <Paragraphs>20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Poppins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RNAdvisor</dc:title>
  <dc:creator>Clément Bernard</dc:creator>
  <cp:lastModifiedBy>Clément Bernard</cp:lastModifiedBy>
  <cp:revision>5</cp:revision>
  <dcterms:created xsi:type="dcterms:W3CDTF">2024-11-13T21:37:31Z</dcterms:created>
  <dcterms:modified xsi:type="dcterms:W3CDTF">2024-11-13T21:40:52Z</dcterms:modified>
</cp:coreProperties>
</file>

<file path=docProps/thumbnail.jpeg>
</file>